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1" r:id="rId3"/>
    <p:sldId id="262" r:id="rId4"/>
    <p:sldId id="267" r:id="rId5"/>
  </p:sldIdLst>
  <p:sldSz cx="14630400" cy="8229600"/>
  <p:notesSz cx="8229600" cy="14630400"/>
  <p:embeddedFontLst>
    <p:embeddedFont>
      <p:font typeface="Inter" panose="020B0604020202020204" charset="0"/>
      <p:regular r:id="rId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9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199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165" y="767416"/>
            <a:ext cx="6709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Analise e Visão Geral do Gráfico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159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Contexto da Análise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589632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Gráfico apresenta uma composição detalhada dos custos operacionais associados a diferentes tipos de embalagem utilizados pela empresa. Esta visualização permite identificar com precisão quais componentes representam maior impacto financeiro.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33620" y="479291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Elementos Visuais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33620" y="57897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Proporção clara de custos por embalagem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6165" y="53531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intuitiva e navegável</a:t>
            </a:r>
            <a:endParaRPr lang="en-US" sz="1750" dirty="0"/>
          </a:p>
        </p:txBody>
      </p:sp>
      <p:pic>
        <p:nvPicPr>
          <p:cNvPr id="12" name="Imagem 11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F730C7CA-D26B-9276-8BDE-DCE27C049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670" y="1909789"/>
            <a:ext cx="6295565" cy="55498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8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3378637"/>
            <a:ext cx="11730038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Oportunidades de Otimização Identificadas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16" y="4402931"/>
            <a:ext cx="4359950" cy="8859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6672" y="5510332"/>
            <a:ext cx="3917037" cy="691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Negociação com Fornecedores</a:t>
            </a:r>
            <a:endParaRPr lang="en-US" sz="2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5166" y="4402931"/>
            <a:ext cx="4359950" cy="8859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6622" y="5510332"/>
            <a:ext cx="2986802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Redesign de </a:t>
            </a:r>
            <a:r>
              <a:rPr lang="en-US" sz="24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Embalagens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115" y="4402931"/>
            <a:ext cx="4359950" cy="8859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572" y="5510332"/>
            <a:ext cx="3421023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Otimização de Processos</a:t>
            </a:r>
            <a:endParaRPr lang="en-US" sz="2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946" y="557689"/>
            <a:ext cx="11275695" cy="632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Plano de Redução de Custos por Componente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7946" y="1594485"/>
            <a:ext cx="20228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07946" y="1915239"/>
            <a:ext cx="6506051" cy="22860"/>
          </a:xfrm>
          <a:prstGeom prst="rect">
            <a:avLst/>
          </a:prstGeom>
          <a:solidFill>
            <a:srgbClr val="119E1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707946" y="2062043"/>
            <a:ext cx="4530923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Auditoria Completa de Fornecedores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07946" y="2499479"/>
            <a:ext cx="6506051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Mapear todos os fornecedores atuais, avaliar performance e identificar alternativas competitivas no mercado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7946" y="3268028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Benchmark de preços no mercado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7946" y="3662363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Análise de qualidade vs. custo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7946" y="4056698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Avaliação de prazos de entrega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416284" y="1594485"/>
            <a:ext cx="20228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416284" y="1915239"/>
            <a:ext cx="6506170" cy="22860"/>
          </a:xfrm>
          <a:prstGeom prst="rect">
            <a:avLst/>
          </a:prstGeom>
          <a:solidFill>
            <a:srgbClr val="119E1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10"/>
          <p:cNvSpPr/>
          <p:nvPr/>
        </p:nvSpPr>
        <p:spPr>
          <a:xfrm>
            <a:off x="7416284" y="2062043"/>
            <a:ext cx="3097530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Redesign de Embalagens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416284" y="2499479"/>
            <a:ext cx="6506170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Desenvolver projetos alternativos que reduzam material utilizado sem comprometer proteção do produto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416284" y="3268028"/>
            <a:ext cx="650617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resistência e durabilidade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416284" y="3662363"/>
            <a:ext cx="650617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Prototipagem de novos modelos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416284" y="4056698"/>
            <a:ext cx="650617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Validação com equipes de logística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07946" y="4955264"/>
            <a:ext cx="3241477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Consolidação de Compras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707946" y="5341328"/>
            <a:ext cx="6506051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Unificar pedidos e estabelecer contratos de volume para obter melhores condições comerciais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07946" y="6089328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Negociação de contratos anuais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07946" y="6432292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Estabelecimento de volumes mínimos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07946" y="6826627"/>
            <a:ext cx="6506051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Cláusulas de revisão periódica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897" y="900866"/>
            <a:ext cx="7407473" cy="451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28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Otimização</a:t>
            </a: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processos da empresa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17" y="1716564"/>
            <a:ext cx="5299002" cy="529900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119E1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00493" y="1716564"/>
            <a:ext cx="722709" cy="1483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67744" y="1861106"/>
            <a:ext cx="3283268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Automação de Processos Repetitivos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7667744" y="2123260"/>
            <a:ext cx="6464260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Investir em automação de tarefas manuais e repetitivas, liberando equipe para atividades de maior valor agregado. Implementar robótica colaborativa em linhas de montagem.</a:t>
            </a:r>
            <a:endParaRPr lang="en-US" sz="1100" dirty="0"/>
          </a:p>
        </p:txBody>
      </p:sp>
      <p:sp>
        <p:nvSpPr>
          <p:cNvPr id="9" name="Text 5"/>
          <p:cNvSpPr/>
          <p:nvPr/>
        </p:nvSpPr>
        <p:spPr>
          <a:xfrm>
            <a:off x="7667744" y="2596595"/>
            <a:ext cx="6464260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Redução de 10-12% através de automação</a:t>
            </a:r>
            <a:endParaRPr lang="en-US" sz="11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119E1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00493" y="3199725"/>
            <a:ext cx="722709" cy="1483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667744" y="3344267"/>
            <a:ext cx="311789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Programa de Capacitação Contínua</a:t>
            </a:r>
            <a:endParaRPr lang="en-US" sz="1400" dirty="0"/>
          </a:p>
        </p:txBody>
      </p:sp>
      <p:sp>
        <p:nvSpPr>
          <p:cNvPr id="12" name="Text 7"/>
          <p:cNvSpPr/>
          <p:nvPr/>
        </p:nvSpPr>
        <p:spPr>
          <a:xfrm>
            <a:off x="7667744" y="3591606"/>
            <a:ext cx="6464260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Desenvolver academia interna de treinamento focada em multifuncionalidade e otimização de processos. Certificar operadores em múltiplas funções para flexibilidade operacional.</a:t>
            </a:r>
            <a:endParaRPr lang="en-US" sz="1100" dirty="0"/>
          </a:p>
        </p:txBody>
      </p:sp>
      <p:sp>
        <p:nvSpPr>
          <p:cNvPr id="13" name="Text 8"/>
          <p:cNvSpPr/>
          <p:nvPr/>
        </p:nvSpPr>
        <p:spPr>
          <a:xfrm>
            <a:off x="7667744" y="4075522"/>
            <a:ext cx="6464260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Aumento de 20% em produtividade individual</a:t>
            </a:r>
            <a:endParaRPr lang="en-US" sz="11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119E1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00493" y="4682887"/>
            <a:ext cx="722709" cy="148316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667744" y="4827429"/>
            <a:ext cx="296334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Redesenho de Fluxos de Trabalho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7667744" y="5070125"/>
            <a:ext cx="6464260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Aplicar metodologia Lean Manufacturing para eliminar desperdícios e otimizar movimentação. Implementar células de produção e balanceamento de linha.</a:t>
            </a:r>
            <a:endParaRPr lang="en-US" sz="1100" dirty="0"/>
          </a:p>
        </p:txBody>
      </p:sp>
      <p:sp>
        <p:nvSpPr>
          <p:cNvPr id="17" name="Text 11"/>
          <p:cNvSpPr/>
          <p:nvPr/>
        </p:nvSpPr>
        <p:spPr>
          <a:xfrm>
            <a:off x="7667744" y="5549398"/>
            <a:ext cx="6464260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Redução de 8-10% no tempo de ciclo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283</Words>
  <Application>Microsoft Office PowerPoint</Application>
  <PresentationFormat>Personalizar</PresentationFormat>
  <Paragraphs>42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Inter Bold</vt:lpstr>
      <vt:lpstr>Inter</vt:lpstr>
      <vt:lpstr>Arial</vt:lpstr>
      <vt:lpstr>Inter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Cliente</dc:creator>
  <cp:lastModifiedBy>VINICIUS SANTANA HORTA</cp:lastModifiedBy>
  <cp:revision>3</cp:revision>
  <dcterms:created xsi:type="dcterms:W3CDTF">2025-11-12T18:28:12Z</dcterms:created>
  <dcterms:modified xsi:type="dcterms:W3CDTF">2025-11-12T21:22:00Z</dcterms:modified>
</cp:coreProperties>
</file>